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E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794760"/>
            <a:ext cx="12191695" cy="73152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920240"/>
            <a:ext cx="10515600" cy="173736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l"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Arial"/>
              </a:rPr>
              <a:t>Museum AR Smart Glass Guide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977639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0">
                <a:solidFill>
                  <a:srgbClr val="C8A24B"/>
                </a:solidFill>
                <a:latin typeface="Arial"/>
              </a:rPr>
              <a:t>Look at any exhibit. Hear its story in your language. Hands-free.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8521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>
                <a:solidFill>
                  <a:srgbClr val="FFFFFF"/>
                </a:solidFill>
                <a:latin typeface="Arial"/>
              </a:rPr>
              <a:t>HumanityAI'd — Artificial Intelligence for Smart Glasses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1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The pilot — 4 weeks, one gallery, agreed numbers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Week 0: kick-off, site survey, server install, success metrics signed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Week 1: enrol ~25 exhibits + 8-language narration (we co-author)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Week 2: staff induction, trial run, tune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Week 3: live visitors, daily analytics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Week 4: measure vs KPIs, readout, rollout proposal — content carries forward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E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3200400"/>
            <a:ext cx="2011680" cy="54864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65176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Let's scope your pilot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47472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C8A24B"/>
                </a:solidFill>
                <a:latin typeface="Arial"/>
              </a:rPr>
              <a:t>Your exhibits · your languages · your gallery · measured against numbers we agree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1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The problem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Flagship museums serve visitors from 190+ nationalities — guides speak 2–4 languages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Handheld audio guides need keypads and maps; adoption is low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Mobile apps require downloads and drain phones — typically &lt;15% uptake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Interpretation spend reaches only a fraction of visitors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Engagement is barely measured — curators can't see what works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E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3200400"/>
            <a:ext cx="2011680" cy="54864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651760"/>
            <a:ext cx="105156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FFFFFF"/>
                </a:solidFill>
                <a:latin typeface="Arial"/>
              </a:rPr>
              <a:t>A different way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47472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C8A24B"/>
                </a:solidFill>
                <a:latin typeface="Arial"/>
              </a:rPr>
              <a:t>Hands-free, multilingual, and it never leaves the building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1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What it does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Visitor wears lightweight AR glasses and simply looks at an exhibit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On-prem AI recognizes it in ~1.5 seconds and plays narration in their language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Title and key facts appear on the lens — no app, no numbers, no phone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8 languages at launch (incl. Arabic + RTL), engine supports 23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Everything runs on a server inside the museum — zero cloud egress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0F1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256032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600" b="1">
                <a:solidFill>
                  <a:srgbClr val="FFFFFF"/>
                </a:solidFill>
                <a:latin typeface="Arial"/>
              </a:rPr>
              <a:t>Proven today — a live production pilot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0F1E46"/>
                </a:solidFill>
                <a:latin typeface="Arial"/>
              </a:rPr>
              <a:t>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exhibits enrolled</a:t>
            </a:r>
          </a:p>
        </p:txBody>
      </p:sp>
      <p:sp>
        <p:nvSpPr>
          <p:cNvPr id="8" name="Rectangle 7"/>
          <p:cNvSpPr/>
          <p:nvPr/>
        </p:nvSpPr>
        <p:spPr>
          <a:xfrm>
            <a:off x="3550843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550843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0F1E46"/>
                </a:solidFill>
                <a:latin typeface="Arial"/>
              </a:rPr>
              <a:t>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50843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languages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78727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278727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0F1E46"/>
                </a:solidFill>
                <a:latin typeface="Arial"/>
              </a:rPr>
              <a:t>80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78727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approved narrations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06611" y="2194560"/>
            <a:ext cx="2362123" cy="2377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006611" y="2468880"/>
            <a:ext cx="2362123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0F1E46"/>
                </a:solidFill>
                <a:latin typeface="Arial"/>
              </a:rPr>
              <a:t>0.995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06611" y="3657600"/>
            <a:ext cx="2362123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spcAft>
                <a:spcPts val="600"/>
              </a:spcAft>
            </a:pPr>
            <a:r>
              <a:rPr sz="1300" b="0">
                <a:solidFill>
                  <a:srgbClr val="4A5060"/>
                </a:solidFill>
                <a:latin typeface="Arial"/>
              </a:rPr>
              <a:t>recognition similarity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1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How it 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Glasses stream what the visitor sees (WebRTC, hardware H.264)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On-prem server recognizes the exhibit — CLIP visual AI + FAISS index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Plays the approved neural-TTS narration in the session language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4A5060"/>
                </a:solidFill>
                <a:latin typeface="Arial"/>
              </a:rPr>
              <a:t>–  Human review/approval before any narration airs — Arabic requires sign-off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Curators manage it all from a web admin panel — enrol an exhibit in minutes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1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Why museums choose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Hands-free 'look &amp; listen' — no buttons, no app, no download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On-prem &amp; data-sovereign — clears GCC procurement hurdles cloud apps fail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8–23 languages with Arabic-first content and human approval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Minutes to enrol — staff stay self-sufficient, no per-language recording contracts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Measurable engagement — dwell time, play-through, tour completion analytics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1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Differentiators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Data sovereignty: nothing leaves the museum — the checkbox cloud vendors fail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Dwell 'look &amp; listen' UX is genuine product IP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Arabic-first multilingual pipeline — built for the region, not translated into it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Live index updates — no training step, no waiting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Runs on a single GPU box; scales gallery-by-gallery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0F1E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2191695" cy="45720"/>
          </a:xfrm>
          <a:prstGeom prst="rect">
            <a:avLst/>
          </a:prstGeom>
          <a:solidFill>
            <a:srgbClr val="C8A24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256032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>
                <a:solidFill>
                  <a:srgbClr val="FFFFFF"/>
                </a:solidFill>
                <a:latin typeface="Arial"/>
              </a:rPr>
              <a:t>Deployment &amp; commercial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371600"/>
            <a:ext cx="10515600" cy="5120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One on-prem GPU server per site (16 GB recommended); Docker stack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Glasses fleet (RayNeo X3 Pro class) issued at the front desk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Licence (annual, tiered by catalogue) + hardware + implementation + support</a:t>
            </a:r>
          </a:p>
          <a:p>
            <a:pPr algn="l">
              <a:spcAft>
                <a:spcPts val="600"/>
              </a:spcAft>
            </a:pPr>
            <a:r>
              <a:rPr sz="1600" b="1">
                <a:solidFill>
                  <a:srgbClr val="0F1E46"/>
                </a:solidFill>
                <a:latin typeface="Arial"/>
              </a:rPr>
              <a:t>•  Indicative: Gallery tier from ~USD 120k/yr; mid-size museum Year-1 ~USD 380k</a:t>
            </a:r>
          </a:p>
          <a:p>
            <a:pPr algn="l">
              <a:spcAft>
                <a:spcPts val="600"/>
              </a:spcAft>
            </a:pPr>
            <a:r>
              <a:rPr sz="1400" b="0">
                <a:solidFill>
                  <a:srgbClr val="4A5060"/>
                </a:solidFill>
                <a:latin typeface="Arial"/>
              </a:rPr>
              <a:t>–  Start with a fixed-fee 4-week pilot in one gallery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C8A24B"/>
                </a:solidFill>
                <a:latin typeface="Arial"/>
              </a:rPr>
              <a:t>Indicative figures for planning — not a quotation.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